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61" r:id="rId7"/>
    <p:sldId id="277" r:id="rId8"/>
    <p:sldId id="282" r:id="rId9"/>
    <p:sldId id="263" r:id="rId10"/>
    <p:sldId id="268" r:id="rId11"/>
    <p:sldId id="269" r:id="rId12"/>
    <p:sldId id="265" r:id="rId13"/>
    <p:sldId id="266" r:id="rId14"/>
    <p:sldId id="285" r:id="rId15"/>
    <p:sldId id="267" r:id="rId16"/>
    <p:sldId id="272" r:id="rId17"/>
    <p:sldId id="278" r:id="rId18"/>
    <p:sldId id="270" r:id="rId19"/>
    <p:sldId id="286" r:id="rId20"/>
    <p:sldId id="280" r:id="rId21"/>
    <p:sldId id="273" r:id="rId22"/>
    <p:sldId id="279" r:id="rId23"/>
    <p:sldId id="275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12" Type="http://schemas.openxmlformats.org/officeDocument/2006/relationships/image" Target="../media/image102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jpeg"/><Relationship Id="rId11" Type="http://schemas.openxmlformats.org/officeDocument/2006/relationships/image" Target="../media/image101.jpeg"/><Relationship Id="rId5" Type="http://schemas.openxmlformats.org/officeDocument/2006/relationships/image" Target="../media/image95.jpeg"/><Relationship Id="rId10" Type="http://schemas.openxmlformats.org/officeDocument/2006/relationships/image" Target="../media/image100.jpeg"/><Relationship Id="rId4" Type="http://schemas.openxmlformats.org/officeDocument/2006/relationships/image" Target="../media/image94.jpeg"/><Relationship Id="rId9" Type="http://schemas.openxmlformats.org/officeDocument/2006/relationships/image" Target="../media/image9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10" Type="http://schemas.openxmlformats.org/officeDocument/2006/relationships/image" Target="../media/image111.jpeg"/><Relationship Id="rId4" Type="http://schemas.openxmlformats.org/officeDocument/2006/relationships/image" Target="../media/image105.jpeg"/><Relationship Id="rId9" Type="http://schemas.openxmlformats.org/officeDocument/2006/relationships/image" Target="../media/image11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12" Type="http://schemas.openxmlformats.org/officeDocument/2006/relationships/image" Target="../media/image122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jpeg"/><Relationship Id="rId11" Type="http://schemas.openxmlformats.org/officeDocument/2006/relationships/image" Target="../media/image121.jpeg"/><Relationship Id="rId5" Type="http://schemas.openxmlformats.org/officeDocument/2006/relationships/image" Target="../media/image115.jpeg"/><Relationship Id="rId10" Type="http://schemas.openxmlformats.org/officeDocument/2006/relationships/image" Target="../media/image120.jpeg"/><Relationship Id="rId4" Type="http://schemas.openxmlformats.org/officeDocument/2006/relationships/image" Target="../media/image114.jpeg"/><Relationship Id="rId9" Type="http://schemas.openxmlformats.org/officeDocument/2006/relationships/image" Target="../media/image1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289523"/>
            <a:ext cx="7772400" cy="2232249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8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казенное дошкольное образовательное учреждение </a:t>
            </a:r>
            <a:r>
              <a:rPr lang="ru-RU" sz="1800" b="1" dirty="0" err="1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Искитимского</a:t>
            </a:r>
            <a:r>
              <a:rPr lang="ru-RU" sz="18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района Новосибирской области </a:t>
            </a:r>
            <a:br>
              <a:rPr lang="ru-RU" sz="18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детский сад «</a:t>
            </a:r>
            <a:r>
              <a:rPr lang="ru-RU" sz="1800" b="1" dirty="0" err="1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Сибирячок</a:t>
            </a:r>
            <a:r>
              <a:rPr lang="ru-RU" sz="18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b="1" dirty="0" err="1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п.Листвянский</a:t>
            </a:r>
            <a:r>
              <a:rPr lang="ru-RU" sz="18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Творческий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проект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по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 театрализованной деятельности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средней группе</a:t>
            </a:r>
            <a:r>
              <a:rPr lang="ru-RU" sz="14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chemeClr val="tx1"/>
                </a:solidFill>
                <a:effectLst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«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Увлекательный мир театра »</a:t>
            </a:r>
            <a:r>
              <a:rPr lang="ru-RU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4509120"/>
            <a:ext cx="8496944" cy="129614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проект воспитатель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высшей квалификационной категории</a:t>
            </a:r>
          </a:p>
          <a:p>
            <a:pPr algn="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Смолянец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Т.В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21772"/>
            <a:ext cx="345638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4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Игры,  этюды и упражнения по развитию творческого воображения, творческие задания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71" y="4577572"/>
            <a:ext cx="17319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5341" y="4624085"/>
            <a:ext cx="17986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653136"/>
            <a:ext cx="1706563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787" y="1619914"/>
            <a:ext cx="16589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96826"/>
            <a:ext cx="180498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584921"/>
            <a:ext cx="1706563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 descr="D:\Пользователь\Desktop\фото 2020-2021 ср.группа\фото театр\IMG_20210209_201207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8238" y="3068959"/>
            <a:ext cx="1661674" cy="185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:\Пользователь\Desktop\фото 2020-2021 ср.группа\фото театр\IMG_20210209_200641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3555" y="3125683"/>
            <a:ext cx="1653781" cy="17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9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902" y="404664"/>
            <a:ext cx="8229600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Театрализованные игры, драматизация сказок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261" y="4271886"/>
            <a:ext cx="1974850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531" y="1775643"/>
            <a:ext cx="1658937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2115" y="1939974"/>
            <a:ext cx="241458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319" y="1739131"/>
            <a:ext cx="1676400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6682" y="1885975"/>
            <a:ext cx="170656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5026" y="4288088"/>
            <a:ext cx="2206191" cy="206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D:\Пользователь\Desktop\фото 2020-2021 ср.группа\фото театр\IMG_20210205_154046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4426700"/>
            <a:ext cx="3046156" cy="185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7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Игры с предметами, конструирование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Пользователь\Desktop\фото 2020-2021 ср.группа\фото театр\IMG_20210205_1627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658" y="1230686"/>
            <a:ext cx="2139702" cy="251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ользователь\Desktop\фото 2020-2021 ср.группа\фото театр\IMG_20210211_17374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5692" y="3960622"/>
            <a:ext cx="2207224" cy="246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Пользователь\Desktop\фото 2020-2021 ср.группа\фото театр\IMG_20210217_16234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4252661"/>
            <a:ext cx="2287672" cy="210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Пользователь\Desktop\фото 2020-2021 ср.группа\фото театр\IMG_20210201_15440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564" y="4274512"/>
            <a:ext cx="2248766" cy="212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898" y="1651044"/>
            <a:ext cx="29448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Пользователь\Desktop\фото 2020-2021 ср.группа\фото театр\20210316_085527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1190381"/>
            <a:ext cx="2182090" cy="259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4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Знакомство и с разными видами театра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Пользователь\Desktop\фото 2020-2021 ср.группа\фото театр\IMG_20210205_1653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442509"/>
            <a:ext cx="2063537" cy="21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Пользователь\Desktop\фото 2020-2021 ср.группа\фото театр\IMG_20210205_16534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1379" y="4168454"/>
            <a:ext cx="1995686" cy="20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Пользователь\Desktop\фото 2020-2021 ср.группа\фото театр\IMG_20210209_16290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8436" y="1424641"/>
            <a:ext cx="2232248" cy="21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Пользователь\Desktop\фото 2020-2021 ср.группа\фото театр\IMG_20210209_20075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1695" y="1436116"/>
            <a:ext cx="2817255" cy="201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Пользователь\Desktop\фото 2020-2021 ср.группа\фото театр\IMG_20210209_20174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8369" y="4168454"/>
            <a:ext cx="2777767" cy="210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Пользователь\Desktop\фото 2020-2021 ср.группа\фото театр\IMG_20210203_19593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7930" y="4168454"/>
            <a:ext cx="2369031" cy="20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1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Театр марионеток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Пользователь\Desktop\фото 2020-2021 ср.группа\фото театр\20210316_09581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4804" y="4437112"/>
            <a:ext cx="2750287" cy="19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ользователь\Desktop\фото 2020-2021 ср.группа\фото театр\20210316_09584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943" y="1001196"/>
            <a:ext cx="3240360" cy="32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Пользователь\Desktop\фото 2020-2021 ср.группа\фото театр\20210316_10023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2709" y="1025069"/>
            <a:ext cx="2826505" cy="247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Пользователь\Desktop\фото 2020-2021 ср.группа\фото театр\20210316_10071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3843109"/>
            <a:ext cx="2687604" cy="278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Пользователь\Desktop\фото 2020-2021 ср.группа\фото театр\20210316_10013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1019721"/>
            <a:ext cx="1630149" cy="264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65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Театрализация сказки «Три поросенка»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Пользователь\Desktop\фото 2020-2021 ср.группа\фото театр\20210312_1544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0443" y="1127090"/>
            <a:ext cx="1652665" cy="180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ользователь\Desktop\фото 2020-2021 ср.группа\фото театр\20210312_15434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1127090"/>
            <a:ext cx="1812326" cy="179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Пользователь\Desktop\фото 2020-2021 ср.группа\фото театр\20210312_1543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013704"/>
            <a:ext cx="168155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Пользователь\Desktop\фото 2020-2021 ср.группа\фото театр\20210312_15424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0031" y="4791168"/>
            <a:ext cx="2629271" cy="18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Пользователь\Desktop\фото 2020-2021 ср.группа\фото театр\20210312_15421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674" y="3023590"/>
            <a:ext cx="1620048" cy="168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Пользователь\Desktop\фото 2020-2021 ср.группа\фото театр\20210312_154200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346" y="4296397"/>
            <a:ext cx="1626810" cy="224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Пользователь\Desktop\фото 2020-2021 ср.группа\фото театр\20210312_154148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2179" y="3023590"/>
            <a:ext cx="1636484" cy="172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Пользователь\Desktop\фото 2020-2021 ср.группа\фото театр\20210312_154327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225" y="1154695"/>
            <a:ext cx="1831926" cy="17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Пользователь\Desktop\фото 2020-2021 ср.группа\фото театр\20210312_154414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835" y="1127090"/>
            <a:ext cx="1631318" cy="175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Пользователь\Desktop\фото 2020-2021 ср.группа\фото театр\20210312_154257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02038" y="4338176"/>
            <a:ext cx="1665113" cy="223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декораций , афиш к сказкам «Колобок», 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«Крылатый, мохнатый да масленый»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Пользователь\Desktop\фото 2020-2021 ср.группа\фото театр\IMG_20210211_15344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408" y="1196752"/>
            <a:ext cx="1441722" cy="215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Пользователь\Desktop\фото 2020-2021 ср.группа\фото театр\IMG_20210211_15350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1205375"/>
            <a:ext cx="1564495" cy="216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Пользователь\Desktop\фото 2020-2021 ср.группа\фото театр\IMG_20210211_15361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4861" y="1196752"/>
            <a:ext cx="1519572" cy="217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Пользователь\Desktop\фото 2020-2021 ср.группа\фото театр\IMG_20210211_15595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1" b="1"/>
          <a:stretch/>
        </p:blipFill>
        <p:spPr bwMode="auto">
          <a:xfrm>
            <a:off x="5412966" y="1196752"/>
            <a:ext cx="1891191" cy="215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Пользователь\Desktop\фото 2020-2021 ср.группа\фото театр\IMG_20210211_1605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62" y="3898063"/>
            <a:ext cx="3024336" cy="214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:\Пользователь\Desktop\фото 2020-2021 ср.группа\фото театр\IMG_20210212_09462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010" y="3392158"/>
            <a:ext cx="1774866" cy="224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Пользователь\Desktop\фото 2020-2021 ср.группа\фото театр\IMG_20210212_09332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2328" y="3406938"/>
            <a:ext cx="1772258" cy="223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Пользователь\Desktop\фото 2020-2021 ср.группа\фото театр\20210405_13311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 t="11987" r="6497" b="7094"/>
          <a:stretch/>
        </p:blipFill>
        <p:spPr bwMode="auto">
          <a:xfrm flipH="1" flipV="1">
            <a:off x="4990983" y="4971315"/>
            <a:ext cx="2407006" cy="173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ользователь\Desktop\фото 2020-2021 ср.группа\фото театр\20210405_13322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10016" r="8623" b="8085"/>
          <a:stretch/>
        </p:blipFill>
        <p:spPr bwMode="auto">
          <a:xfrm rot="5400000">
            <a:off x="7178512" y="1523541"/>
            <a:ext cx="2104141" cy="146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0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Театрализованный показ сказки «Колобок», «Крылатый, мохнатый да масленый» дошкольникам младшей и старшей группы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Пользователь\Desktop\фото 2020-2021 ср.группа\фото театр\IMG-20210317-WA00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5605" y="4437112"/>
            <a:ext cx="2923309" cy="211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ользователь\Desktop\фото 2020-2021 ср.группа\фото театр\IMG-20210317-WA002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4697" y="1413529"/>
            <a:ext cx="2994217" cy="19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фото\20210216_0921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7778" r="20303" b="21583"/>
          <a:stretch/>
        </p:blipFill>
        <p:spPr bwMode="auto">
          <a:xfrm>
            <a:off x="3466722" y="1898270"/>
            <a:ext cx="2243439" cy="141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о\20210216_0924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19158" r="8787" b="29125"/>
          <a:stretch/>
        </p:blipFill>
        <p:spPr bwMode="auto">
          <a:xfrm>
            <a:off x="3033861" y="3497161"/>
            <a:ext cx="3303492" cy="140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фото\20210216_09245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5" t="18889" r="11819"/>
          <a:stretch/>
        </p:blipFill>
        <p:spPr bwMode="auto">
          <a:xfrm>
            <a:off x="79520" y="4581128"/>
            <a:ext cx="3342868" cy="204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фото\20210216_0921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7" t="10269" r="31364" b="40200"/>
          <a:stretch/>
        </p:blipFill>
        <p:spPr bwMode="auto">
          <a:xfrm>
            <a:off x="105982" y="1395126"/>
            <a:ext cx="3218148" cy="182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5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5" y="26064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Пользователь\Desktop\фото 2020-2021 ср.группа\фото театр\20210312_12410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848397"/>
            <a:ext cx="5334364" cy="266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Пользователь\Desktop\фото 2020-2021 ср.группа\фото театр\20210315_18141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836712"/>
            <a:ext cx="2664296" cy="257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Пользователь\Desktop\фото 2020-2021 ср.группа\фото театр\20210317_12155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7156" y="3921677"/>
            <a:ext cx="5029624" cy="265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7510" y="332656"/>
            <a:ext cx="8229600" cy="64807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совместного творчества родителей и детей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Пользователь\Desktop\фото 2020-2021 ср.группа\фото театр\20210317_1216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ользователь\Desktop\фото 2020-2021 ср.группа\фото театр\20210317_12164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4661130"/>
            <a:ext cx="3203848" cy="181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Пользователь\Desktop\фото 2020-2021 ср.группа\фото театр\20210317_12165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810547"/>
            <a:ext cx="2685759" cy="218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Пользователь\Desktop\фото 2020-2021 ср.группа\фото театр\20210317_1217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2355" y="4487804"/>
            <a:ext cx="265178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Пользователь\Desktop\фото 2020-2021 ср.группа\фото театр\20210317_12171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7948" y="1810547"/>
            <a:ext cx="2360600" cy="171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054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761946"/>
              </p:ext>
            </p:extLst>
          </p:nvPr>
        </p:nvGraphicFramePr>
        <p:xfrm>
          <a:off x="251521" y="404664"/>
          <a:ext cx="8568951" cy="5976664"/>
        </p:xfrm>
        <a:graphic>
          <a:graphicData uri="http://schemas.openxmlformats.org/drawingml/2006/table">
            <a:tbl>
              <a:tblPr firstRow="1" firstCol="1" bandRow="1"/>
              <a:tblGrid>
                <a:gridCol w="2160239"/>
                <a:gridCol w="6408712"/>
              </a:tblGrid>
              <a:tr h="571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Тип проекта</a:t>
                      </a: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творческо-игровой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Продолжительность проекта</a:t>
                      </a: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долгосрочный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(январь – март 2021)</a:t>
                      </a: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Участники проекта</a:t>
                      </a: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дети средней группы, воспитатели группы, родители воспитанников.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Направления проекта</a:t>
                      </a: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художественно-эстетическое направление;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познавательное развитие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Предполагаемый результат</a:t>
                      </a: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создание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условий и обогащение развивающей предметно-пространственной среды в группе для развития творческой активности, любознательности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появление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интереса у детей к театральному искусству и театрализованной деятельности, желание выступать в театрализованных постановках; </a:t>
                      </a: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повышение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компетентности родителей в вопросах организации совместной театральной деятельности детей. </a:t>
                      </a: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0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Сюжетно-ролевая игра «Салон красоты»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8483"/>
            <a:ext cx="202406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Пользователь\Desktop\фото 2020-2021 ср.группа\фото театр\20210315_17502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676" y="3691919"/>
            <a:ext cx="1824830" cy="279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Пользователь\Desktop\фото 2020-2021 ср.группа\фото театр\20210315_1733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7200" y="1001140"/>
            <a:ext cx="2449744" cy="227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Пользователь\Desktop\фото 2020-2021 ср.группа\фото театр\20210315_17365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0458" y="981816"/>
            <a:ext cx="2586260" cy="229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Пользователь\Desktop\фото 2020-2021 ср.группа\фото театр\20210315_17463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3691920"/>
            <a:ext cx="1505649" cy="263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Пользователь\Desktop\фото 2020-2021 ср.группа\фото театр\20210315_17473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2240" y="3691920"/>
            <a:ext cx="1796041" cy="274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ользователь\Desktop\фото 2020-2021 ср.группа\фото театр\20210330_15423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25859" r="31145"/>
          <a:stretch/>
        </p:blipFill>
        <p:spPr bwMode="auto">
          <a:xfrm>
            <a:off x="7884368" y="996236"/>
            <a:ext cx="920925" cy="238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ользователь\Desktop\фото 2020-2021 ср.группа\фото театр\20210330_15365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26061" r="8001"/>
          <a:stretch/>
        </p:blipFill>
        <p:spPr bwMode="auto">
          <a:xfrm>
            <a:off x="4499992" y="3695577"/>
            <a:ext cx="1860848" cy="211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3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Сюжетно-ролевая игра «Костюмер»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Пользователь\Desktop\фото 2020-2021 ср.группа\фото театр\20210312_0909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019102"/>
            <a:ext cx="1164660" cy="235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Пользователь\Desktop\фото 2020-2021 ср.группа\фото театр\20210312_15351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4018" y="1070220"/>
            <a:ext cx="1062940" cy="22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Пользователь\Desktop\фото 2020-2021 ср.группа\фото театр\20210312_15353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7347" y="1090644"/>
            <a:ext cx="924339" cy="224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Пользователь\Desktop\фото 2020-2021 ср.группа\фото театр\20210312_1535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631" y="1039486"/>
            <a:ext cx="1202600" cy="233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Пользователь\Desktop\фото 2020-2021 ср.группа\фото театр\20210312_15360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550" y="1039487"/>
            <a:ext cx="1190146" cy="233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Пользователь\Desktop\фото 2020-2021 ср.группа\фото театр\20210312_15362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2225" y="3830185"/>
            <a:ext cx="2219122" cy="2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Пользователь\Desktop\фото 2020-2021 ср.группа\фото театр\20210312_153708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5425" y="3852400"/>
            <a:ext cx="1935618" cy="2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D:\Пользователь\Desktop\фото 2020-2021 ср.группа\фото театр\20210312_153727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489" y="3828283"/>
            <a:ext cx="1161142" cy="23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:\Пользователь\Desktop\фото 2020-2021 ср.группа\фото театр\20210312_153749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7890" y="3818501"/>
            <a:ext cx="2114030" cy="232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D:\Пользователь\Desktop\фото 2020-2021 ср.группа\фото театр\20210312_153804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62608" y="1051382"/>
            <a:ext cx="1017978" cy="227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D:\Пользователь\Desktop\фото 2020-2021 ср.группа\фото театр\20210312_153834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5105" y="1084196"/>
            <a:ext cx="863004" cy="224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8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Сюжетно-ролевая игра «Автосервис»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D:\Пользователь\Desktop\фото 2020-2021 ср.группа\фото театр\IMG-20210219-WA007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5618" y="4725144"/>
            <a:ext cx="468485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Пользователь\Desktop\фото 2020-2021 ср.группа\фото театр\IMG-20210219-WA005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609" y="3806850"/>
            <a:ext cx="163210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Пользователь\Desktop\фото 2020-2021 ср.группа\фото театр\IMG-20210219-WA003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609" y="912251"/>
            <a:ext cx="1700142" cy="23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Пользователь\Desktop\фото 2020-2021 ср.группа\фото театр\IMG_20210222_10265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1264" y="2950228"/>
            <a:ext cx="2262000" cy="156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:\Пользователь\Desktop\фото 2020-2021 ср.группа\фото театр\IMG_20210222_10220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1526" y="925478"/>
            <a:ext cx="2002338" cy="17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D:\Пользователь\Desktop\фото 2020-2021 ср.группа\фото театр\IMG_20210222_102248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2895" y="2927095"/>
            <a:ext cx="2409081" cy="16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D:\Пользователь\Desktop\фото 2020-2021 ср.группа\фото театр\IMG_20210222_102350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10240" y="892865"/>
            <a:ext cx="1803972" cy="181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D:\Пользователь\Desktop\фото 2020-2021 ср.группа\фото театр\IMG_20210222_102423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912251"/>
            <a:ext cx="2519760" cy="178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D:\Пользователь\Desktop\фото 2020-2021 ср.группа\фото театр\IMG_20210222_102406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1449" y="3852486"/>
            <a:ext cx="1891502" cy="249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Открытый театрализованный показ сказки «Теремок»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ользователь\Desktop\фото 2020-2021 ср.группа\фото ТЕРЕМОК\IMG-20210319-WA00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97" y="1196752"/>
            <a:ext cx="2160240" cy="147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ользователь\Desktop\фото 2020-2021 ср.группа\фото ТЕРЕМОК\IMG-20210319-WA005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6699" y="1196752"/>
            <a:ext cx="2064923" cy="15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ользователь\Desktop\фото 2020-2021 ср.группа\фото ТЕРЕМОК\IMG-20210319-WA005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7453" y="1154995"/>
            <a:ext cx="2031653" cy="155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Пользователь\Desktop\фото 2020-2021 ср.группа\фото ТЕРЕМОК\IMG-20210319-WA005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4452" y="1212994"/>
            <a:ext cx="1306314" cy="149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Пользователь\Desktop\фото 2020-2021 ср.группа\фото ТЕРЕМОК\IMG-20210319-WA004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960141"/>
            <a:ext cx="1568503" cy="15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Пользователь\Desktop\фото 2020-2021 ср.группа\фото ТЕРЕМОК\IMG-20210319-WA004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6837" y="3000359"/>
            <a:ext cx="2528455" cy="151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Пользователь\Desktop\фото 2020-2021 ср.группа\фото ТЕРЕМОК\IMG-20210319-WA0036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2240" y="3036692"/>
            <a:ext cx="2192548" cy="150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Пользователь\Desktop\фото 2020-2021 ср.группа\фото ТЕРЕМОК\IMG-20210319-WA0032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135" y="4837261"/>
            <a:ext cx="2484564" cy="153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Пользователь\Desktop\фото 2020-2021 ср.группа\фото ТЕРЕМОК\IMG-20210319-WA0037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4782347" y="3026433"/>
            <a:ext cx="1824735" cy="151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Пользователь\Desktop\фото 2020-2021 ср.группа\фото ТЕРЕМОК\IMG-20210319-WA0023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637"/>
          <a:stretch/>
        </p:blipFill>
        <p:spPr bwMode="auto">
          <a:xfrm>
            <a:off x="2915816" y="4837261"/>
            <a:ext cx="2563966" cy="176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Пользователь\Desktop\фото 2020-2021 ср.группа\фото ТЕРЕМОК\IMG-20210319-WA0021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0940" y="4838361"/>
            <a:ext cx="3203848" cy="139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40" y="18728"/>
            <a:ext cx="9181440" cy="684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509120"/>
            <a:ext cx="8229600" cy="93610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СПАСИБО  ЗА    ВНИМАНИЕ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04664"/>
            <a:ext cx="7632848" cy="635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Актуальность проекта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Театр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– помощник в воспитании детей. Театр побуждает активность ребёнка, оказывает огромное эмоциональное влияние, способствует развитию воображения. Каждый раз, входя в мир театра, ребёнок делает для себя пусть небольшое, но открытие.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Проблема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: 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Дошкольники, живущие в небольших населенных пунктах, практически ничего не знают о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театре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Дети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очень скованные,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когда речь заходит о драматизации сказки. Им трудно дается пересказ, они зажаты, стеснительны.</a:t>
            </a:r>
            <a:endParaRPr lang="ru-RU" sz="16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Практическая значимость проекта: </a:t>
            </a:r>
            <a:endParaRPr lang="ru-RU" sz="16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latin typeface="Times New Roman"/>
                <a:ea typeface="Calibri"/>
              </a:rPr>
              <a:t>Для детей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:  активизация желания и умения самостоятельно творить, разыгрывать сказки, переживая радость творчества. </a:t>
            </a:r>
            <a:endParaRPr lang="ru-RU" sz="16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latin typeface="Times New Roman"/>
                <a:ea typeface="Calibri"/>
              </a:rPr>
              <a:t>Для родителей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:  проявление творческих способностей в театральной деятельности; установление партнёрских отношений с ребёнком и педагогами. </a:t>
            </a:r>
            <a:endParaRPr lang="ru-RU" sz="16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Для педагогов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самообразование в области театрализованного искусства и повышение профессионального мастерства.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39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2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создание условий для организации совместной театрализованной деятельности детей и взрослых, направленные на сближение воспитанников, родителей и педагогов Д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ОУ.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88840"/>
            <a:ext cx="7776864" cy="450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Задачи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: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1. Расширять и обогащать знания воспитанников о театре, его видах, атрибутах, костюмах, декорациях; о театральных профессиях.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2. Способствовать развитию у воспитанников первичных навыков в области театрального искусства (использование мимики, жестов, голоса) и выразительности речи.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3.Воспитывать личностные качества у ребёнка дошкольного возраста посредством приобщения его к театрализованной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деятельности.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4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Заинтересовать родителей в изготовлении разных видов театра и дать сведения о способах обыгрывания дома с детьми. 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11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46132"/>
            <a:ext cx="820891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Основные</a:t>
            </a: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принципы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организации театрализованной деятельности.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ru-RU" sz="20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Принцип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адаптивности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обеспечивающей гуманный подход к развивающейся личности ребёнка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Принцип развития,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предполагающий целостное развитие личности ребёнка и обеспечение готовности личности к дальнейшему развитию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Принцип психологической комфортности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Предполагает психологическую защищённость ребёнка, обеспечение эмоционального комфорта, создание условий для самореализации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Принцип целостности содержания образования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Представление дошкольника о предметном и социальном мире должно быть единым и целостным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83568" y="476672"/>
            <a:ext cx="4176464" cy="5649491"/>
          </a:xfrm>
        </p:spPr>
        <p:txBody>
          <a:bodyPr>
            <a:normAutofit/>
          </a:bodyPr>
          <a:lstStyle/>
          <a:p>
            <a:pPr marL="0" lvl="0" indent="0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200" b="1" u="sng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Формы и методы работы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800"/>
              </a:lnSpc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Чтение 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художественной литературы;</a:t>
            </a:r>
          </a:p>
          <a:p>
            <a:pPr lvl="0">
              <a:lnSpc>
                <a:spcPts val="1800"/>
              </a:lnSpc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Беседы и объяснения;</a:t>
            </a:r>
            <a:endParaRPr lang="ru-RU" sz="17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800"/>
              </a:lnSpc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Настольные, словесные, подвижные игры;</a:t>
            </a:r>
            <a:endParaRPr lang="ru-RU" sz="17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800"/>
              </a:lnSpc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Инсценировки и драматизация;</a:t>
            </a:r>
          </a:p>
          <a:p>
            <a:pPr lvl="0">
              <a:lnSpc>
                <a:spcPts val="1800"/>
              </a:lnSpc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Этюды и упражнения;</a:t>
            </a:r>
            <a:endParaRPr lang="ru-RU" sz="17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800"/>
              </a:lnSpc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Просмотр 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презентации и сказок;</a:t>
            </a:r>
            <a:endParaRPr lang="ru-RU" sz="17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800"/>
              </a:lnSpc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Рассматривание иллюстраций к сказкам;</a:t>
            </a:r>
          </a:p>
          <a:p>
            <a:pPr lvl="0">
              <a:lnSpc>
                <a:spcPts val="1800"/>
              </a:lnSpc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Заучивание 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устного народного творчества;</a:t>
            </a:r>
          </a:p>
          <a:p>
            <a:pPr lvl="0">
              <a:lnSpc>
                <a:spcPts val="1800"/>
              </a:lnSpc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Обсуждение и наблюдение;</a:t>
            </a:r>
            <a:endParaRPr lang="ru-RU" sz="17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800"/>
              </a:lnSpc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Театрализованная деятельность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lvl="0">
              <a:lnSpc>
                <a:spcPts val="1800"/>
              </a:lnSpc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7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ts val="1470"/>
              </a:lnSpc>
              <a:spcAft>
                <a:spcPts val="0"/>
              </a:spcAft>
              <a:buNone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7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Здоровье сберегающие </a:t>
            </a:r>
            <a:r>
              <a:rPr lang="ru-RU" sz="1700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технологии:</a:t>
            </a:r>
            <a:endParaRPr lang="ru-RU" sz="1700" u="sng" dirty="0">
              <a:latin typeface="Calibri"/>
              <a:ea typeface="Calibri"/>
              <a:cs typeface="Times New Roman"/>
            </a:endParaRPr>
          </a:p>
          <a:p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дыхательная гимнастика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артикуляционная гимнастика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пальчиковые игры со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словами</a:t>
            </a:r>
          </a:p>
          <a:p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физкультминутка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динамические паузы.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ru-RU" sz="1700" b="1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148064" y="476672"/>
            <a:ext cx="3538736" cy="564949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Стендовый театр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фланелеграф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теневой, магнитный)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Настольный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(конусный , коробковый , крышки, прищепки, цилиндры, стаканчики)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 вязаной куклы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Верховой театр  (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тержневой, ложек)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 на руке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Напольный театр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(марионетки, платковый)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 живой куклы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(маски театральных персонажей)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Маски шапочки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	</a:t>
            </a:r>
          </a:p>
          <a:p>
            <a:pPr marL="0" indent="0">
              <a:buNone/>
            </a:pPr>
            <a:endParaRPr lang="ru-RU" sz="1600" dirty="0" smtClean="0"/>
          </a:p>
          <a:p>
            <a:endParaRPr lang="ru-RU" sz="1600" u="sng" dirty="0"/>
          </a:p>
        </p:txBody>
      </p:sp>
    </p:spTree>
    <p:extLst>
      <p:ext uri="{BB962C8B-B14F-4D97-AF65-F5344CB8AC3E}">
        <p14:creationId xmlns:p14="http://schemas.microsoft.com/office/powerpoint/2010/main" val="37954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prstClr val="black"/>
                </a:solidFill>
                <a:effectLst/>
                <a:latin typeface="Times New Roman"/>
                <a:ea typeface="Calibri"/>
                <a:cs typeface="Times New Roman"/>
              </a:rPr>
              <a:t>Содержание работы над проектом по этапам</a:t>
            </a:r>
            <a:r>
              <a:rPr lang="ru-RU" sz="2000" dirty="0">
                <a:solidFill>
                  <a:prstClr val="black"/>
                </a:solidFill>
                <a:effectLst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I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этап: Подготовительный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Создание предметно-развивающей среды для  развития театрализованной деятельности </a:t>
            </a:r>
            <a:r>
              <a:rPr lang="ru-RU" sz="1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дошкольников</a:t>
            </a:r>
            <a:br>
              <a:rPr lang="ru-RU" sz="1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Методическое обеспечение</a:t>
            </a:r>
            <a:br>
              <a:rPr lang="ru-RU" sz="1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/>
                <a:ea typeface="Calibri"/>
              </a:rPr>
              <a:t>Различные виды театра </a:t>
            </a:r>
            <a:r>
              <a:rPr lang="ru-RU" sz="1800" b="1" dirty="0">
                <a:solidFill>
                  <a:prstClr val="black"/>
                </a:solidFill>
                <a:effectLst/>
                <a:latin typeface="Times New Roman"/>
                <a:ea typeface="Calibri"/>
              </a:rPr>
              <a:t>и атрибуты для театрализованных </a:t>
            </a: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/>
                <a:ea typeface="Calibri"/>
              </a:rPr>
              <a:t>игр</a:t>
            </a:r>
            <a:endParaRPr lang="ru-RU" sz="1800" dirty="0">
              <a:effectLst/>
            </a:endParaRPr>
          </a:p>
        </p:txBody>
      </p:sp>
      <p:pic>
        <p:nvPicPr>
          <p:cNvPr id="2050" name="Picture 2" descr="D:\Пользователь\Desktop\фото 2020-2021 ср.группа\фото театр\20210312_12463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750183" y="4577757"/>
            <a:ext cx="170191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081" y="4734909"/>
            <a:ext cx="1800200" cy="19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5" y="2158760"/>
            <a:ext cx="2088232" cy="23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84" y="4626347"/>
            <a:ext cx="2643338" cy="183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31" y="2158760"/>
            <a:ext cx="2517775" cy="177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97" y="2153286"/>
            <a:ext cx="26638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55" y="3697904"/>
            <a:ext cx="1656184" cy="188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5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Пользователь\Desktop\фото 2020-2021 ср.группа\фото театр\IMG_20210222_10053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4091047"/>
            <a:ext cx="2671519" cy="223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Пользователь\Desktop\фото 2020-2021 ср.группа\фото театр\20210316_0759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2" t="28283" r="23603" b="31919"/>
          <a:stretch/>
        </p:blipFill>
        <p:spPr bwMode="auto">
          <a:xfrm>
            <a:off x="6012160" y="1156673"/>
            <a:ext cx="2293849" cy="240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Пользователь\Desktop\фото 2020-2021 ср.группа\фото театр\20210329_0756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56672"/>
            <a:ext cx="2086165" cy="240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ользователь\Desktop\фото 2020-2021 ср.группа\фото театр\20210329_1749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23" y="4091046"/>
            <a:ext cx="2331069" cy="223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2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15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этап. Практический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Беседы, просмотр презентации и мультфильмов, чтение сказок и стихов, рассматривание иллюстраций</a:t>
            </a:r>
            <a:endParaRPr lang="ru-RU" sz="20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6973" y="1772816"/>
            <a:ext cx="8229600" cy="4732491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pic>
        <p:nvPicPr>
          <p:cNvPr id="1026" name="Picture 2" descr="D:\Пользователь\Desktop\фото 2020-2021 ср.группа\фото театр\IMG-20210125-WA003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628800"/>
            <a:ext cx="5151809" cy="213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ользователь\Desktop\фото 2020-2021 ср.группа\фото театр\IMG_20210303_16351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7669" y="1517740"/>
            <a:ext cx="2664296" cy="280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ользователь\Desktop\фото 2020-2021 ср.группа\фото театр\IMG_20210212_08581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3241768"/>
            <a:ext cx="1890464" cy="216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Пользователь\Desktop\фото 2020-2021 ср.группа\фото театр\IMG_20210305_11473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684291"/>
            <a:ext cx="245976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Пользователь\Desktop\фото 2020-2021 ср.группа\фото театр\20210316_09550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4251825"/>
            <a:ext cx="4572000" cy="22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722</TotalTime>
  <Words>428</Words>
  <Application>Microsoft Office PowerPoint</Application>
  <PresentationFormat>Экран (4:3)</PresentationFormat>
  <Paragraphs>99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Исполнительная</vt:lpstr>
      <vt:lpstr>     Муниципальное казенное дошкольное образовательное учреждение Искитимского района Новосибирской области  детский сад «Сибирячок» п.Листвянский      Творческий проект по театрализованной деятельности в средней группе « Увлекательный мир театра »     </vt:lpstr>
      <vt:lpstr>Презентация PowerPoint</vt:lpstr>
      <vt:lpstr>Презентация PowerPoint</vt:lpstr>
      <vt:lpstr>Цель: создание условий для организации совместной театрализованной деятельности детей и взрослых, направленные на сближение воспитанников, родителей и педагогов ДОУ. </vt:lpstr>
      <vt:lpstr>Презентация PowerPoint</vt:lpstr>
      <vt:lpstr>Презентация PowerPoint</vt:lpstr>
      <vt:lpstr>Содержание работы над проектом по этапам  I этап: Подготовительный  Создание предметно-развивающей среды для  развития театрализованной деятельности дошкольников  Методическое обеспечение Различные виды театра и атрибуты для театрализованных игр</vt:lpstr>
      <vt:lpstr>Взаимодействие с родителями</vt:lpstr>
      <vt:lpstr>II этап. Практический Беседы, просмотр презентации и мультфильмов, чтение сказок и стихов, рассматривание иллюстраций</vt:lpstr>
      <vt:lpstr>Игры,  этюды и упражнения по развитию творческого воображения, творческие задания</vt:lpstr>
      <vt:lpstr>Театрализованные игры, драматизация сказок</vt:lpstr>
      <vt:lpstr>Игры с предметами, конструирование</vt:lpstr>
      <vt:lpstr>Знакомство и с разными видами театра</vt:lpstr>
      <vt:lpstr>Театр марионеток</vt:lpstr>
      <vt:lpstr>Театрализация сказки «Три поросенка»</vt:lpstr>
      <vt:lpstr>Создание декораций , афиш к сказкам «Колобок»,  «Крылатый, мохнатый да масленый»</vt:lpstr>
      <vt:lpstr>Театрализованный показ сказки «Колобок», «Крылатый, мохнатый да масленый» дошкольникам младшей и старшей группы</vt:lpstr>
      <vt:lpstr>Художественное творчество</vt:lpstr>
      <vt:lpstr>Выставка совместного творчества родителей и детей </vt:lpstr>
      <vt:lpstr>Сюжетно-ролевая игра «Салон красоты»</vt:lpstr>
      <vt:lpstr>Сюжетно-ролевая игра «Костюмер»</vt:lpstr>
      <vt:lpstr>Сюжетно-ролевая игра «Автосервис»</vt:lpstr>
      <vt:lpstr>Открытый театрализованный показ сказки «Теремок»</vt:lpstr>
      <vt:lpstr>СПАСИБО  ЗА   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Искитимского района Новосибирской области  детский сад «Сибирячок» п.Листвянский      Творческий проект по театрализованной деятельности в средней группе « Увлекательный мир театра »     </dc:title>
  <dc:creator>Admin</dc:creator>
  <cp:lastModifiedBy>Admin</cp:lastModifiedBy>
  <cp:revision>99</cp:revision>
  <dcterms:created xsi:type="dcterms:W3CDTF">2021-03-08T03:17:09Z</dcterms:created>
  <dcterms:modified xsi:type="dcterms:W3CDTF">2021-04-05T11:22:19Z</dcterms:modified>
</cp:coreProperties>
</file>